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95C1F-57A6-49EA-99FE-F5F8A6214D05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22103-42BF-498E-A02F-6F5FA52EBE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22103-42BF-498E-A02F-6F5FA52EBEE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03D4A8">
                <a:alpha val="47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8640"/>
            <a:ext cx="1403189" cy="134076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55576" y="1484784"/>
            <a:ext cx="784887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(GE)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2018-2019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: EDUCATIONAL PSYCHOLOGY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CODE: AH/EDN/304/C-1C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71504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4900" u="sng" dirty="0" smtClean="0">
                <a:solidFill>
                  <a:srgbClr val="FFFF00"/>
                </a:solidFill>
                <a:latin typeface="Bernard MT Condensed" pitchFamily="18" charset="0"/>
              </a:rPr>
              <a:t>Personality</a:t>
            </a:r>
            <a:r>
              <a:rPr lang="en-US" u="sng" dirty="0" smtClean="0">
                <a:solidFill>
                  <a:srgbClr val="FFFF00"/>
                </a:solidFill>
                <a:latin typeface="Bernard MT Condensed" pitchFamily="18" charset="0"/>
              </a:rPr>
              <a:t> </a:t>
            </a:r>
            <a:endParaRPr lang="en-IN" u="sng" dirty="0">
              <a:solidFill>
                <a:srgbClr val="FFFF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4572032" cy="5715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u="sng" dirty="0" smtClean="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Definition of personality.</a:t>
            </a:r>
            <a:endParaRPr lang="en-IN" b="1" u="sng" dirty="0">
              <a:solidFill>
                <a:schemeClr val="tx1"/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7158" y="1857364"/>
            <a:ext cx="8286808" cy="3357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	The word ‘Personality’ derived from the Latin</a:t>
            </a:r>
            <a:r>
              <a:rPr kumimoji="0" lang="en-US" sz="2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word ‘</a:t>
            </a:r>
            <a:r>
              <a:rPr kumimoji="0" lang="en-US" sz="2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Persona’. </a:t>
            </a:r>
            <a:r>
              <a:rPr kumimoji="0" lang="en-US" sz="2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In old times drama artists of Greek has to wear a mask according to their </a:t>
            </a:r>
            <a:r>
              <a:rPr lang="en-US" sz="22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part in that drama </a:t>
            </a:r>
            <a:r>
              <a:rPr kumimoji="0" lang="en-US" sz="2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which is called Persona. This mask helps the artist to reflect their true character called personality</a:t>
            </a:r>
            <a:r>
              <a:rPr lang="en-US" sz="22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dirty="0">
                <a:latin typeface="Trebuchet MS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2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According to </a:t>
            </a:r>
            <a:r>
              <a:rPr lang="en-US" sz="2200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Allport</a:t>
            </a:r>
            <a:r>
              <a:rPr lang="en-US" sz="22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 ‘</a:t>
            </a:r>
            <a:r>
              <a:rPr lang="en-US" sz="2200" i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Personality is the dynamic organization within the individual of those psycho-physical systems that determine his unique adjustment to his environment’. </a:t>
            </a:r>
            <a:endParaRPr lang="en-US" sz="2200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dirty="0">
                <a:latin typeface="Trebuchet MS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200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42852"/>
            <a:ext cx="9144000" cy="1285884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ব্যক্তিত্বের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r>
              <a:rPr kumimoji="0" lang="en-US" sz="4400" b="1" i="0" u="sng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বৈশিষ্ট্য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nard MT Condensed" pitchFamily="18" charset="0"/>
                <a:ea typeface="+mj-ea"/>
                <a:cs typeface="+mj-cs"/>
              </a:rPr>
              <a:t>(Characteristic of Personality   </a:t>
            </a:r>
            <a:endParaRPr kumimoji="0" lang="en-IN" sz="4000" i="0" u="sng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85720" y="1643050"/>
            <a:ext cx="8429684" cy="3929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মনোবিজ্ঞানীগণ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গভীর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অধ্যয়নের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মধ্য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দিয়ে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ব্যক্তিত্বের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কিছু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বৈশিষ্ট্য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তুলে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ধরেছেন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।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সেগুলি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হল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- 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সহজাত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ও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অর্জিত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গতিশীল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একটি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সংগঠন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ব্যক্তিত্বের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একক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হল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জৈব-মানসিক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সত্তা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আচরণের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নির্ধারক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lvl="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ব্যক্তিত্বের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অন্যন্যতা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।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1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14290"/>
            <a:ext cx="9144000" cy="135732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ব্যক্তিত্বের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r>
              <a:rPr kumimoji="0" lang="en-US" sz="4400" b="1" i="0" u="sng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তত্ত্ব</a:t>
            </a:r>
            <a:endParaRPr kumimoji="0" lang="en-US" sz="4400" b="1" i="0" u="sng" strike="noStrike" kern="1200" cap="none" spc="0" normalizeH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rnard MT Condensed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u="sng" dirty="0">
                <a:solidFill>
                  <a:srgbClr val="FFFF00"/>
                </a:solidFill>
                <a:latin typeface="Bernard MT Condensed" pitchFamily="18" charset="0"/>
                <a:ea typeface="+mj-ea"/>
                <a:cs typeface="+mj-cs"/>
              </a:rPr>
              <a:t>(</a:t>
            </a:r>
            <a:r>
              <a:rPr kumimoji="0" lang="en-US" sz="3600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ernard MT Condensed" pitchFamily="18" charset="0"/>
                <a:ea typeface="+mj-ea"/>
                <a:cs typeface="+mj-cs"/>
              </a:rPr>
              <a:t> Theories of Personality)</a:t>
            </a:r>
            <a:endParaRPr kumimoji="0" lang="en-IN" sz="3200" i="0" u="sng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4282" y="1643050"/>
            <a:ext cx="8429684" cy="4286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গভীর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অধ্যয়নের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মধ্য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দিয়ে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মনোবিদগণ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rebuchet MS" pitchFamily="34" charset="0"/>
                <a:ea typeface="Tahoma" pitchFamily="34" charset="0"/>
                <a:cs typeface="Tahoma" pitchFamily="34" charset="0"/>
              </a:rPr>
              <a:t>ব্যক্তিত্বের</a:t>
            </a:r>
            <a:r>
              <a:rPr lang="en-US" sz="2400" b="1" dirty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একাধিক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উপস্থাপন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করেছেন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।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সেগুলি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হল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-  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টাইপ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সংলক্ষণ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মনোবিশ্লেষণ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সামাজিক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নির্মিতিবাদ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পঞ্চ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উপাদান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Dolard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ও Millar-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এর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457200" marR="0" lvl="0" indent="-4572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Carl Rogers –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এর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তত্ত্ব</a:t>
            </a: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। </a:t>
            </a:r>
          </a:p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1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14348" y="357166"/>
            <a:ext cx="7772400" cy="571504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900" u="sng" dirty="0" smtClean="0">
                <a:latin typeface="Bernard MT Condensed" pitchFamily="18" charset="0"/>
                <a:ea typeface="+mj-ea"/>
                <a:cs typeface="+mj-cs"/>
              </a:rPr>
              <a:t>Measurement of </a:t>
            </a:r>
            <a:r>
              <a:rPr kumimoji="0" lang="en-US" sz="49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Personality</a:t>
            </a:r>
            <a:r>
              <a:rPr kumimoji="0" lang="en-US" sz="44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endParaRPr kumimoji="0" lang="en-IN" sz="44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357554" y="1142984"/>
            <a:ext cx="2286016" cy="571504"/>
          </a:xfrm>
          <a:prstGeom prst="rect">
            <a:avLst/>
          </a:prstGeom>
          <a:solidFill>
            <a:srgbClr val="FFFF0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Method</a:t>
            </a:r>
            <a:endParaRPr kumimoji="0" lang="en-IN" sz="2800" b="1" i="0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857364"/>
            <a:ext cx="3714776" cy="571504"/>
          </a:xfrm>
          <a:prstGeom prst="rect">
            <a:avLst/>
          </a:prstGeom>
          <a:solidFill>
            <a:srgbClr val="FFFF0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7030A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Analytical Method</a:t>
            </a:r>
            <a:endParaRPr kumimoji="0" lang="en-IN" sz="2400" b="1" i="0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29124" y="1857364"/>
            <a:ext cx="4429156" cy="571504"/>
          </a:xfrm>
          <a:prstGeom prst="rect">
            <a:avLst/>
          </a:prstGeom>
          <a:solidFill>
            <a:srgbClr val="FFFF0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7030A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Projective Method</a:t>
            </a:r>
            <a:endParaRPr kumimoji="0" lang="en-IN" sz="2400" b="1" i="0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72066" y="2571744"/>
            <a:ext cx="3357586" cy="64294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Associative, </a:t>
            </a:r>
            <a:r>
              <a:rPr lang="en-US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Rorschach test 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72066" y="3286124"/>
            <a:ext cx="3357586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Constructive TAT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72066" y="3857628"/>
            <a:ext cx="3357586" cy="78581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Completion Incomplete sentence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72066" y="4786322"/>
            <a:ext cx="3357586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Choices </a:t>
            </a:r>
            <a:r>
              <a:rPr lang="en-US" sz="2000" b="1" dirty="0" err="1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Szonadi</a:t>
            </a: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 Test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72066" y="5357826"/>
            <a:ext cx="3357586" cy="64294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Expressive Draw a man Test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57290" y="2571744"/>
            <a:ext cx="2214578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Interview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357290" y="3143248"/>
            <a:ext cx="2214578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Questionnaire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357290" y="3714752"/>
            <a:ext cx="2214578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Rating Scale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357290" y="4286256"/>
            <a:ext cx="2214578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Self Reports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357290" y="4857760"/>
            <a:ext cx="2214578" cy="428628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Case study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57290" y="5429264"/>
            <a:ext cx="2214578" cy="571504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err="1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Sociometry</a:t>
            </a:r>
            <a:r>
              <a:rPr lang="en-US" sz="2000" b="1" dirty="0" smtClean="0">
                <a:solidFill>
                  <a:srgbClr val="FFFF00"/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endParaRPr kumimoji="0" lang="en-IN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itchFamily="18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196752"/>
            <a:ext cx="63367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b="1" dirty="0" smtClean="0"/>
              <a:t>THANK YOU</a:t>
            </a:r>
            <a:endParaRPr lang="en-US" sz="13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140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Personality 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</dc:title>
  <dc:creator>user</dc:creator>
  <cp:lastModifiedBy>Akinchan</cp:lastModifiedBy>
  <cp:revision>14</cp:revision>
  <dcterms:created xsi:type="dcterms:W3CDTF">2024-06-09T10:29:39Z</dcterms:created>
  <dcterms:modified xsi:type="dcterms:W3CDTF">2024-06-14T13:45:51Z</dcterms:modified>
</cp:coreProperties>
</file>